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D44F"/>
    <a:srgbClr val="3366FF"/>
    <a:srgbClr val="0066FF"/>
    <a:srgbClr val="0000FF"/>
    <a:srgbClr val="FBC35F"/>
    <a:srgbClr val="FF9900"/>
    <a:srgbClr val="99CC00"/>
    <a:srgbClr val="FFAE37"/>
    <a:srgbClr val="FFA725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03" autoAdjust="0"/>
    <p:restoredTop sz="92163" autoAdjust="0"/>
  </p:normalViewPr>
  <p:slideViewPr>
    <p:cSldViewPr>
      <p:cViewPr varScale="1">
        <p:scale>
          <a:sx n="107" d="100"/>
          <a:sy n="107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92210-1730-4C2F-9D9B-1CB80D46EBED}" type="datetimeFigureOut">
              <a:rPr lang="es-CR" smtClean="0"/>
              <a:pPr/>
              <a:t>09/06/2015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A7324-C708-4B83-A760-CAE5284BFF6C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965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docProps/app.xml><?xml version="1.0" encoding="utf-8"?>
<Properties xmlns="http://schemas.openxmlformats.org/officeDocument/2006/extended-properties" xmlns:vt="http://schemas.openxmlformats.org/officeDocument/2006/docPropsVTypes">
  <Template>PPt sector privado WR oct2014</Template>
  <TotalTime>2467</TotalTime>
  <Words>1037</Words>
  <Application>Microsoft Office PowerPoint</Application>
  <PresentationFormat>Presentación en pantalla (4:3)</PresentationFormat>
  <Paragraphs>155</Paragraphs>
  <Slides>20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Book Antiqua</vt:lpstr>
      <vt:lpstr>Calibri</vt:lpstr>
      <vt:lpstr>Century Gothic</vt:lpstr>
      <vt:lpstr>Wingdings</vt:lpstr>
      <vt:lpstr>1_Tema2</vt:lpstr>
      <vt:lpstr> Estrategia de Fomento a la Internacionalización de las PYME  </vt:lpstr>
      <vt:lpstr>Presentación de PowerPoint</vt:lpstr>
      <vt:lpstr>El parque empresarial PYME de Costa Rica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MEIC Strategy :   Industrial Policy, Productive Linkages and Innovation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Muchas gracias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Héctor Marín Hernández</dc:creator>
  <cp:lastModifiedBy>Welmer Ramos González</cp:lastModifiedBy>
  <cp:revision>241</cp:revision>
  <dcterms:created xsi:type="dcterms:W3CDTF">2014-10-17T19:40:49Z</dcterms:created>
  <dcterms:modified xsi:type="dcterms:W3CDTF">2015-06-09T19:03:16Z</dcterms:modified>
</cp:coreProperties>
</file>