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2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6455" autoAdjust="0"/>
  </p:normalViewPr>
  <p:slideViewPr>
    <p:cSldViewPr>
      <p:cViewPr>
        <p:scale>
          <a:sx n="70" d="100"/>
          <a:sy n="70" d="100"/>
        </p:scale>
        <p:origin x="-13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919</Words>
  <Application>Microsoft Office PowerPoint</Application>
  <PresentationFormat>Presentación en pantalla (4:3)</PresentationFormat>
  <Paragraphs>205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Workshop 2 Sustainable Business Cooperation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JCWALLS</dc:creator>
  <cp:lastModifiedBy>JCWALLS</cp:lastModifiedBy>
  <cp:revision>218</cp:revision>
  <dcterms:created xsi:type="dcterms:W3CDTF">2012-03-29T22:45:04Z</dcterms:created>
  <dcterms:modified xsi:type="dcterms:W3CDTF">2015-06-09T09:08:43Z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